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64" r:id="rId1"/>
  </p:sldMasterIdLst>
  <p:sldIdLst>
    <p:sldId id="256" r:id="rId2"/>
  </p:sldIdLst>
  <p:sldSz cx="6629400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פריים טיים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8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883861"/>
            <a:ext cx="5634990" cy="1880235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836605"/>
            <a:ext cx="4972050" cy="1303913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49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29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87536"/>
            <a:ext cx="1429464" cy="457682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87536"/>
            <a:ext cx="4205526" cy="457682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14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17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346420"/>
            <a:ext cx="5717858" cy="2246530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614203"/>
            <a:ext cx="5717858" cy="1181397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360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437680"/>
            <a:ext cx="2817495" cy="34266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437680"/>
            <a:ext cx="2817495" cy="34266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48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87537"/>
            <a:ext cx="5717858" cy="104388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323916"/>
            <a:ext cx="2804547" cy="648831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1972747"/>
            <a:ext cx="2804547" cy="29016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323916"/>
            <a:ext cx="2818358" cy="648831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972747"/>
            <a:ext cx="2818358" cy="29016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689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716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69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60045"/>
            <a:ext cx="2138154" cy="1260158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777598"/>
            <a:ext cx="3356134" cy="3837980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620202"/>
            <a:ext cx="2138154" cy="3001626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60045"/>
            <a:ext cx="2138154" cy="1260158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777598"/>
            <a:ext cx="3356134" cy="3837980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620202"/>
            <a:ext cx="2138154" cy="3001626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78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87537"/>
            <a:ext cx="5717858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437680"/>
            <a:ext cx="5717858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5005627"/>
            <a:ext cx="149161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י"ג/ניסן/תשפ"ה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5005627"/>
            <a:ext cx="223742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5005627"/>
            <a:ext cx="149161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39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34F8006A-AF1F-399F-AD01-D5CC0638A3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0" y="1"/>
            <a:ext cx="6583862" cy="5400676"/>
          </a:xfrm>
          <a:prstGeom prst="rect">
            <a:avLst/>
          </a:prstGeom>
        </p:spPr>
      </p:pic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26857" y="698928"/>
            <a:ext cx="958645" cy="38879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  <a:endParaRPr lang="en-US" sz="16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  <a:endParaRPr lang="en-US" sz="16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971BB49D-9642-5DA7-487C-8ADC1FA49B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37272" y="706302"/>
            <a:ext cx="1548580" cy="39617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חתונה ממבט ראשון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ארץ נהדרת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12</a:t>
            </a:r>
          </a:p>
          <a:p>
            <a:pPr algn="ctr">
              <a:lnSpc>
                <a:spcPct val="310000"/>
              </a:lnSpc>
            </a:pPr>
            <a:endParaRPr lang="he-IL" sz="12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חתונה ממבט ראשון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12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D78E46B7-ECA5-808D-CEAF-C1D121BB7E4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3964" y="703844"/>
            <a:ext cx="1548580" cy="37709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(21.1%) 439K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(20.4%) 500K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(17.8%) 444K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(16.9%) 459K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(16.5</a:t>
            </a:r>
            <a:r>
              <a:rPr lang="en-US" sz="1600" b="1">
                <a:latin typeface="Open Sans Hebrew" panose="00000500000000000000" pitchFamily="2" charset="-79"/>
                <a:cs typeface="Open Sans Hebrew" panose="00000500000000000000" pitchFamily="2" charset="-79"/>
              </a:rPr>
              <a:t>%) 419K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7E252F4F-8196-3B0F-2E37-3E632C84D7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0923" y="698928"/>
            <a:ext cx="1463777" cy="38879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שלישי 8.4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רביעי 9.4</a:t>
            </a:r>
            <a:r>
              <a:rPr lang="en-US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 </a:t>
            </a:r>
            <a:endParaRPr lang="he-IL" sz="16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שני 7.4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שבת 5.4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ראשון 6.4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57</Words>
  <Application>Microsoft Office PowerPoint</Application>
  <PresentationFormat>מותאם אישית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editor10</cp:lastModifiedBy>
  <cp:revision>6</cp:revision>
  <dcterms:created xsi:type="dcterms:W3CDTF">2022-05-09T13:13:53Z</dcterms:created>
  <dcterms:modified xsi:type="dcterms:W3CDTF">2025-04-11T09:56:26Z</dcterms:modified>
</cp:coreProperties>
</file>